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308224"/>
        <c:axId val="328309760"/>
      </c:lineChart>
      <c:catAx>
        <c:axId val="3283082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8309760"/>
        <c:crosses val="autoZero"/>
        <c:auto val="1"/>
        <c:lblAlgn val="ctr"/>
        <c:lblOffset val="100"/>
        <c:noMultiLvlLbl val="0"/>
      </c:catAx>
      <c:valAx>
        <c:axId val="3283097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83082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78813568"/>
        <c:axId val="178819456"/>
      </c:barChart>
      <c:catAx>
        <c:axId val="17881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8819456"/>
        <c:crosses val="autoZero"/>
        <c:auto val="1"/>
        <c:lblAlgn val="ctr"/>
        <c:lblOffset val="100"/>
        <c:noMultiLvlLbl val="0"/>
      </c:catAx>
      <c:valAx>
        <c:axId val="1788194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88135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757632"/>
        <c:axId val="178759552"/>
      </c:lineChart>
      <c:catAx>
        <c:axId val="178757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8759552"/>
        <c:crosses val="autoZero"/>
        <c:auto val="1"/>
        <c:lblAlgn val="ctr"/>
        <c:lblOffset val="100"/>
        <c:noMultiLvlLbl val="0"/>
      </c:catAx>
      <c:valAx>
        <c:axId val="1787595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87576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943296"/>
        <c:axId val="285945216"/>
      </c:lineChart>
      <c:catAx>
        <c:axId val="285943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5945216"/>
        <c:crosses val="autoZero"/>
        <c:auto val="1"/>
        <c:lblAlgn val="ctr"/>
        <c:lblOffset val="100"/>
        <c:noMultiLvlLbl val="0"/>
      </c:catAx>
      <c:valAx>
        <c:axId val="2859452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59432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993984"/>
        <c:axId val="286663808"/>
      </c:lineChart>
      <c:catAx>
        <c:axId val="285993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6663808"/>
        <c:crosses val="autoZero"/>
        <c:auto val="1"/>
        <c:lblAlgn val="ctr"/>
        <c:lblOffset val="100"/>
        <c:noMultiLvlLbl val="0"/>
      </c:catAx>
      <c:valAx>
        <c:axId val="28666380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59939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048000"/>
        <c:axId val="328319744"/>
      </c:lineChart>
      <c:catAx>
        <c:axId val="3280480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8319744"/>
        <c:crosses val="autoZero"/>
        <c:auto val="1"/>
        <c:lblAlgn val="ctr"/>
        <c:lblOffset val="1000"/>
        <c:noMultiLvlLbl val="0"/>
      </c:catAx>
      <c:valAx>
        <c:axId val="328319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80480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18752256"/>
        <c:axId val="318753792"/>
      </c:barChart>
      <c:catAx>
        <c:axId val="318752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8753792"/>
        <c:crosses val="autoZero"/>
        <c:auto val="1"/>
        <c:lblAlgn val="ctr"/>
        <c:lblOffset val="100"/>
        <c:noMultiLvlLbl val="0"/>
      </c:catAx>
      <c:valAx>
        <c:axId val="3187537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875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35496064"/>
        <c:axId val="135497600"/>
      </c:barChart>
      <c:catAx>
        <c:axId val="13549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35497600"/>
        <c:crosses val="autoZero"/>
        <c:auto val="1"/>
        <c:lblAlgn val="ctr"/>
        <c:lblOffset val="100"/>
        <c:noMultiLvlLbl val="0"/>
      </c:catAx>
      <c:valAx>
        <c:axId val="1354976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54960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009600"/>
        <c:axId val="286011392"/>
      </c:barChart>
      <c:catAx>
        <c:axId val="28600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011392"/>
        <c:crosses val="autoZero"/>
        <c:auto val="1"/>
        <c:lblAlgn val="ctr"/>
        <c:lblOffset val="100"/>
        <c:noMultiLvlLbl val="0"/>
      </c:catAx>
      <c:valAx>
        <c:axId val="2860113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0096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813312"/>
        <c:axId val="318815232"/>
      </c:lineChart>
      <c:catAx>
        <c:axId val="31881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8815232"/>
        <c:crosses val="autoZero"/>
        <c:auto val="1"/>
        <c:lblAlgn val="ctr"/>
        <c:lblOffset val="100"/>
        <c:noMultiLvlLbl val="0"/>
      </c:catAx>
      <c:valAx>
        <c:axId val="318815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88133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9516288"/>
        <c:axId val="286075520"/>
      </c:barChart>
      <c:catAx>
        <c:axId val="27951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075520"/>
        <c:crosses val="autoZero"/>
        <c:auto val="1"/>
        <c:lblAlgn val="ctr"/>
        <c:lblOffset val="100"/>
        <c:noMultiLvlLbl val="0"/>
      </c:catAx>
      <c:valAx>
        <c:axId val="286075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9516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78268800"/>
        <c:axId val="178270592"/>
      </c:barChart>
      <c:catAx>
        <c:axId val="17826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8270592"/>
        <c:crosses val="autoZero"/>
        <c:auto val="1"/>
        <c:lblAlgn val="ctr"/>
        <c:lblOffset val="100"/>
        <c:noMultiLvlLbl val="0"/>
      </c:catAx>
      <c:valAx>
        <c:axId val="1782705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82688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673536"/>
        <c:axId val="178675072"/>
      </c:lineChart>
      <c:catAx>
        <c:axId val="17867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8675072"/>
        <c:crosses val="autoZero"/>
        <c:auto val="1"/>
        <c:lblAlgn val="ctr"/>
        <c:lblOffset val="100"/>
        <c:noMultiLvlLbl val="0"/>
      </c:catAx>
      <c:valAx>
        <c:axId val="178675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86735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11.09.2021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1039</cp:revision>
  <dcterms:created xsi:type="dcterms:W3CDTF">2018-06-24T09:54:07Z</dcterms:created>
  <dcterms:modified xsi:type="dcterms:W3CDTF">2021-09-11T14:24:27Z</dcterms:modified>
</cp:coreProperties>
</file>